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3E87D-9EE5-4940-B590-2F5F6707E39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54082-CA29-4AE5-A31B-8F1C0BB4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9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6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7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1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6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9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1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6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1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3F5C-A6BE-436C-B178-09111875541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A269-B197-4B32-9AE8-6D6DE90D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8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Frog Life Cycle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1525" y="2865995"/>
            <a:ext cx="206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Eggs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5562" y="2865995"/>
            <a:ext cx="1990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Tadpole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8390" y="2865995"/>
            <a:ext cx="2474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Tadpole with legs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9542" y="5718728"/>
            <a:ext cx="2474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anose="030F0702030302020204" pitchFamily="66" charset="0"/>
              </a:rPr>
              <a:t>Froglet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3902" y="5718728"/>
            <a:ext cx="195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Frog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8359" y="6318893"/>
            <a:ext cx="306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By: 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8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Frog Life Cycle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 Life Cycle </dc:title>
  <dc:creator>Kelsey Beasley</dc:creator>
  <cp:lastModifiedBy>Kelsey Beasley</cp:lastModifiedBy>
  <cp:revision>1</cp:revision>
  <dcterms:created xsi:type="dcterms:W3CDTF">2018-04-30T13:12:21Z</dcterms:created>
  <dcterms:modified xsi:type="dcterms:W3CDTF">2018-04-30T13:12:35Z</dcterms:modified>
</cp:coreProperties>
</file>